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9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A7579-492D-4C8C-A0FC-666DABFFF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2707" y="3009692"/>
            <a:ext cx="7777655" cy="838615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4000" b="0" i="0">
                <a:solidFill>
                  <a:schemeClr val="bg2">
                    <a:lumMod val="60000"/>
                    <a:lumOff val="40000"/>
                  </a:schemeClr>
                </a:solidFill>
                <a:latin typeface="HurmeGeometricSans2 SemiBold"/>
                <a:cs typeface="HurmeGeometricSans2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ED482E-7A77-42B0-BFA3-4EE524CA8F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0" y="4259764"/>
            <a:ext cx="7908758" cy="1040031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HurmeGeometricSans2 SemiBold"/>
                <a:cs typeface="HurmeGeometricSans2 SemiBold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9653E-B1F2-4A92-BA03-6BC86CD51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690" y="6356350"/>
            <a:ext cx="338871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A8E30FB-106C-1F48-8A1C-9A9BF303EEE5}" type="datetime1">
              <a:rPr lang="en-AU" smtClean="0"/>
              <a:t>2/06/2021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62F97-5CC3-494A-8296-069F2DE6B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122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99973-4B97-4A13-AD0F-011BABF8E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37F5-45AD-42CE-A69D-94745DD32DC4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6719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94363-E480-4B9B-A95D-FE14ADE08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AB4A8-14ED-4543-AADB-B3200CD02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CDA97-7F08-4857-B8C3-46CC2841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A99D-D2BE-564E-A92E-1D8C45758A38}" type="datetime1">
              <a:rPr lang="en-AU" smtClean="0"/>
              <a:t>2/06/2021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06AFC-F25F-4056-ACC6-924092ABB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3771" y="627981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368F3-68DC-4809-9553-A1CA519D0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37F5-45AD-42CE-A69D-94745DD32DC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6138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4A8732-1CA5-406F-A578-CF5C3FE5DA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84EA2-73BA-4B84-8A6F-686B255C5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85DA8-A24E-4AF5-A987-5367D3A7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8FC5-99F6-CD4A-8DC1-6633CEC99EBF}" type="datetime1">
              <a:rPr lang="en-AU" smtClean="0"/>
              <a:t>2/06/2021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DAABD-B589-40E1-AB53-C19089963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3771" y="627981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EC38D-C293-45B7-97DB-BD752CBF2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37F5-45AD-42CE-A69D-94745DD32DC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8925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C2AC3-7321-45FB-AE2A-FEF2BF173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4DB1B-55C3-4341-B666-EABE437CD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6B7D6-F161-4B91-95BE-3D21F48C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65313-E2C9-4549-9989-26D4743B8D88}" type="datetime1">
              <a:rPr lang="en-AU" smtClean="0"/>
              <a:t>2/06/2021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957E8-2424-4436-AE5B-EB71BB538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3771" y="627981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E31C3-ABC6-4667-92C3-6B50DEE7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37F5-45AD-42CE-A69D-94745DD32DC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8861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A1A24-1938-4076-A708-BBEAE537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068" y="2321033"/>
            <a:ext cx="9753381" cy="2032001"/>
          </a:xfrm>
        </p:spPr>
        <p:txBody>
          <a:bodyPr anchor="b"/>
          <a:lstStyle>
            <a:lvl1pPr>
              <a:defRPr sz="6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A4BD4-EE87-44BE-8E19-B10E3C8B7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4068" y="4589463"/>
            <a:ext cx="9753381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1A644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92F6E-3CF0-4975-B1BF-F65D566BA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5C5E-3E10-524F-9B39-576BA612F3F5}" type="datetime1">
              <a:rPr lang="en-AU" smtClean="0"/>
              <a:t>2/06/2021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A83F3-807B-4766-B670-AA52BA1E6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3771" y="627981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BE31B-4365-424E-82BD-AEB6E2336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37F5-45AD-42CE-A69D-94745DD32DC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7002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926CF-4BEE-487C-A898-EF1E30A52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C66D6-9B71-40A6-B962-518EEB589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4896" y="1825625"/>
            <a:ext cx="4872421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35541-7E6D-4C56-8A5A-4ED2CBAF6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5035" y="1825625"/>
            <a:ext cx="4977524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96B7C6-50C2-4D0D-A7BF-6803D0960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6A26C-2002-434D-BD6C-B33C6A058E7B}" type="datetime1">
              <a:rPr lang="en-AU" smtClean="0"/>
              <a:t>2/06/2021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CE75-D3D1-4D7F-AC5E-CE2276C1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3771" y="627981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A9CF1-9E2C-45D2-B565-A0A731C9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37F5-45AD-42CE-A69D-94745DD32DC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9749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2071B-41AB-4DEA-BE13-BFEEE56A0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DBB19-8309-41F3-9EC8-CCE3461D4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1794A0-2EF4-42B7-B2BD-E9EBEEB89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ED026-2B89-461D-B686-5B78278DFD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3D4882-4414-4D41-8ECA-E6FF240E5F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08BBC7-7CA5-4EC4-BDC3-69931B636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6B58-D7A3-5045-9E78-807E0BA341CD}" type="datetime1">
              <a:rPr lang="en-AU" smtClean="0"/>
              <a:t>2/06/2021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CC57A8-0E76-468E-B2CB-57C0190B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3771" y="627981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5FFB83-5A8C-4E86-B0CF-CC3C1735A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37F5-45AD-42CE-A69D-94745DD32DC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6184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547AF-9D2B-4979-85F5-CB2A01E6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4FF01C-0309-44D5-8D07-99AE074D6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ECF7C-F219-F444-BD9B-B28D1AED97C9}" type="datetime1">
              <a:rPr lang="en-AU" smtClean="0"/>
              <a:t>2/06/2021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09C09E-BD88-48B8-9D9C-4A39A1584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3771" y="627981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6A6187-AEED-4682-9344-2A7AE772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37F5-45AD-42CE-A69D-94745DD32DC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657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40E5EF-40A0-4391-93EE-ABC5FBE7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4D4B-2842-DE4E-84B9-A277242CF115}" type="datetime1">
              <a:rPr lang="en-AU" smtClean="0"/>
              <a:t>2/06/2021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F41207-70CA-46F1-A6A7-5B9A28FA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3771" y="627981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42953-1A81-414A-AF3A-34908FCA0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37F5-45AD-42CE-A69D-94745DD32DC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6309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410CD-C826-4B3C-AC34-0CF9430E2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42BB7-F08F-48F6-8093-4B8587F73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556845-1F6B-46AA-8D02-9170547B2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162C7-7ECE-42B4-9F99-1579FB34E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E829B-50CF-774B-AF0F-D24FED45258A}" type="datetime1">
              <a:rPr lang="en-AU" smtClean="0"/>
              <a:t>2/06/2021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B3054-6EFA-49B9-9D21-9B7E0F0BC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3771" y="627981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E961A-81D4-457F-B339-18E908E32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37F5-45AD-42CE-A69D-94745DD32DC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7893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9A634-3AB1-490F-B749-88D2010B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6C6A1E-345F-4EBB-A230-B4E941F9F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4273F3-73A5-4E01-A7AF-D37079F10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DE492-7F5B-47D7-A19F-9E3B3EDE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25143-CE8A-ED4C-A0CF-3497437B1813}" type="datetime1">
              <a:rPr lang="en-AU" smtClean="0"/>
              <a:t>2/06/2021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E5E47-FD6E-4335-8CCE-1AD551623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3771" y="627981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2FD9F9-0C09-4E4D-87ED-DFE09E5F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37F5-45AD-42CE-A69D-94745DD32DC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9143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7E7622-62EA-472F-9941-66596E5B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344" y="595299"/>
            <a:ext cx="7865242" cy="1150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C154C-584B-44BF-AD69-B27152B3D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9344" y="1889793"/>
            <a:ext cx="10092559" cy="3998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A2FE6-9C62-4748-8399-93FB25D11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0413" y="62798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84B8152-227C-B94A-ADB1-294A0C123841}" type="datetime1">
              <a:rPr lang="en-AU" smtClean="0"/>
              <a:t>2/06/2021</a:t>
            </a:fld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5B234-438E-45B3-9412-4461DEB42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729" y="62798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4B437F5-45AD-42CE-A69D-94745DD32DC4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17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bg1">
              <a:lumMod val="50000"/>
            </a:schemeClr>
          </a:solidFill>
          <a:latin typeface="HurmeGeometricSans2 SemiBold"/>
          <a:ea typeface="+mj-ea"/>
          <a:cs typeface="HurmeGeometricSans2 SemiBold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urmeGeometricSans2 Regular"/>
          <a:ea typeface="+mn-ea"/>
          <a:cs typeface="HurmeGeometricSans2 Regular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urmeGeometricSans2 Regular"/>
          <a:ea typeface="+mn-ea"/>
          <a:cs typeface="HurmeGeometricSans2 Regular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urmeGeometricSans2 Regular"/>
          <a:ea typeface="+mn-ea"/>
          <a:cs typeface="HurmeGeometricSans2 Regular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urmeGeometricSans2 Regular"/>
          <a:ea typeface="+mn-ea"/>
          <a:cs typeface="HurmeGeometricSans2 Regular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urmeGeometricSans2 Regular"/>
          <a:ea typeface="+mn-ea"/>
          <a:cs typeface="HurmeGeometricSans2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2FC76-E1AD-4885-AC4D-822426E7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52" y="777169"/>
            <a:ext cx="7865242" cy="1150116"/>
          </a:xfrm>
        </p:spPr>
        <p:txBody>
          <a:bodyPr/>
          <a:lstStyle/>
          <a:p>
            <a:r>
              <a:rPr lang="en-AU">
                <a:solidFill>
                  <a:schemeClr val="tx1"/>
                </a:solidFill>
              </a:rPr>
              <a:t>CAMEL CREEK INTRODUCTION VIDEO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753E1C-2AD1-48C6-8F4E-8515595DB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437F5-45AD-42CE-A69D-94745DD32DC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Camel creek Aug20 drill results">
            <a:hlinkClick r:id="" action="ppaction://media"/>
            <a:extLst>
              <a:ext uri="{FF2B5EF4-FFF2-40B4-BE49-F238E27FC236}">
                <a16:creationId xmlns:a16="http://schemas.microsoft.com/office/drawing/2014/main" id="{4D52859E-DA44-4AD9-99A0-85DA0B4441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7617" y="1634300"/>
            <a:ext cx="8907803" cy="50106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360575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GNM colours">
      <a:dk1>
        <a:srgbClr val="414745"/>
      </a:dk1>
      <a:lt1>
        <a:srgbClr val="FFFFFF"/>
      </a:lt1>
      <a:dk2>
        <a:srgbClr val="414745"/>
      </a:dk2>
      <a:lt2>
        <a:srgbClr val="D6CBAA"/>
      </a:lt2>
      <a:accent1>
        <a:srgbClr val="AEA06C"/>
      </a:accent1>
      <a:accent2>
        <a:srgbClr val="839A51"/>
      </a:accent2>
      <a:accent3>
        <a:srgbClr val="F1B634"/>
      </a:accent3>
      <a:accent4>
        <a:srgbClr val="9B8357"/>
      </a:accent4>
      <a:accent5>
        <a:srgbClr val="C2BC80"/>
      </a:accent5>
      <a:accent6>
        <a:srgbClr val="94A088"/>
      </a:accent6>
      <a:hlink>
        <a:srgbClr val="BD572B"/>
      </a:hlink>
      <a:folHlink>
        <a:srgbClr val="8C8C8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HurmeGeometricSans2 Regular</vt:lpstr>
      <vt:lpstr>HurmeGeometricSans2 SemiBold</vt:lpstr>
      <vt:lpstr>1_Office Theme</vt:lpstr>
      <vt:lpstr>CAMEL CREEK INTRODUCTION 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CAMEL CREEK INTRODUCTION VIDEO</dc:title>
  <dc:creator>Brett</dc:creator>
  <cp:lastModifiedBy>Brett</cp:lastModifiedBy>
  <cp:revision>1</cp:revision>
  <dcterms:created xsi:type="dcterms:W3CDTF">2021-06-02T04:05:14Z</dcterms:created>
  <dcterms:modified xsi:type="dcterms:W3CDTF">2021-06-02T04:06:22Z</dcterms:modified>
</cp:coreProperties>
</file>