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4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D698F-AE99-1953-A15A-469A98A22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7A0146-CC78-DF40-1B5E-C168CB16F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59701-CFFF-3D62-325F-823A68B62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188B-10C9-4C6B-87B3-859B6AA2958D}" type="datetimeFigureOut">
              <a:rPr lang="en-AU" smtClean="0"/>
              <a:t>25/05/2026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ECEAF-9D78-E863-C507-2EA8F7426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32D5D-B2A9-57BC-1DAE-57359ACC7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21BB-7DDC-461F-9374-D46533751E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595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0953C-753F-0952-92AA-5E18876A3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0E737-C3AA-E3DB-C92E-ACF29EF0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E0057-F09D-4C7E-9514-7653BA996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188B-10C9-4C6B-87B3-859B6AA2958D}" type="datetimeFigureOut">
              <a:rPr lang="en-AU" smtClean="0"/>
              <a:t>25/05/2026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E0F7D-A07A-D216-23DC-61492D483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342F7-57CE-9B4B-7B7F-2F1BA02DC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21BB-7DDC-461F-9374-D46533751E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718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4B0CE0-1DA4-70FF-F74D-EB2793151A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A99687-0A83-7922-736F-89525E544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14FE8-D869-DB52-2817-43F73DA6B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188B-10C9-4C6B-87B3-859B6AA2958D}" type="datetimeFigureOut">
              <a:rPr lang="en-AU" smtClean="0"/>
              <a:t>25/05/2026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B2DC2-52C2-A9FC-E563-83479FC4A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3BAA3-9DCA-6116-6DE5-56DB328A6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21BB-7DDC-461F-9374-D46533751E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8578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915AD9-6542-C53A-209B-869C110CFB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252" y="0"/>
            <a:ext cx="10283008" cy="6858000"/>
          </a:xfrm>
          <a:prstGeom prst="rect">
            <a:avLst/>
          </a:prstGeom>
        </p:spPr>
      </p:pic>
      <p:pic>
        <p:nvPicPr>
          <p:cNvPr id="12" name="Picture 11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" y="0"/>
            <a:ext cx="1218605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9114020-FC36-1A46-BC96-FADB6E46B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4354" y="2143125"/>
            <a:ext cx="4551918" cy="1233510"/>
          </a:xfrm>
        </p:spPr>
        <p:txBody>
          <a:bodyPr vert="horz"/>
          <a:lstStyle>
            <a:lvl1pPr algn="l">
              <a:defRPr lang="en-AU" sz="4006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3CFC100-1241-C245-AFA5-79997EDECA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4354" y="3429000"/>
            <a:ext cx="4016398" cy="642938"/>
          </a:xfrm>
          <a:noFill/>
        </p:spPr>
        <p:txBody>
          <a:bodyPr lIns="0" tIns="0" rIns="0" bIns="0">
            <a:normAutofit/>
          </a:bodyPr>
          <a:lstStyle>
            <a:lvl1pPr algn="l">
              <a:defRPr sz="3092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  <p:extLst>
      <p:ext uri="{BB962C8B-B14F-4D97-AF65-F5344CB8AC3E}">
        <p14:creationId xmlns:p14="http://schemas.microsoft.com/office/powerpoint/2010/main" val="301781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A1B2C-09D2-7512-5F54-73D3E76A8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4358D-3439-16F2-4BAA-8B2E3663B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B623D-E71C-CCB5-28A5-3F27671C2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188B-10C9-4C6B-87B3-859B6AA2958D}" type="datetimeFigureOut">
              <a:rPr lang="en-AU" smtClean="0"/>
              <a:t>25/05/2026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0AFBE-F285-9585-2546-298004112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E6523-EF27-4D66-D1A1-CC7605418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21BB-7DDC-461F-9374-D46533751E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476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130F4-E6D3-27A9-46BD-6256C3CD0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A23C2-D513-6EA0-503A-AA48CE198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BDF1B-85CC-A2D3-06D4-3E4C94358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188B-10C9-4C6B-87B3-859B6AA2958D}" type="datetimeFigureOut">
              <a:rPr lang="en-AU" smtClean="0"/>
              <a:t>25/05/2026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05B36-E4C0-33B1-26BC-5355C1347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5C545-989A-2DE2-3099-93C8DE7B4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21BB-7DDC-461F-9374-D46533751E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937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7D2B5-D7C6-6628-202A-5854129B6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FB778-39F4-A06B-C714-82B77A353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5D0433-A0F7-7227-A7D4-3077DF138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0C3E50-38D6-7670-635D-A82526E6C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188B-10C9-4C6B-87B3-859B6AA2958D}" type="datetimeFigureOut">
              <a:rPr lang="en-AU" smtClean="0"/>
              <a:t>25/05/2026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B30F2E-C2BE-9F94-E386-8E116748D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A549B-A062-BC8F-A090-04A81C9E0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21BB-7DDC-461F-9374-D46533751E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829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D86B5-FE16-02CD-FCB2-9D13863A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E8152-E24E-D699-5AF5-5BA2A1D2B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6ADB-C324-2514-2390-620D9A0FE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ECE5BB-75EE-C44E-3E00-D8C8DDC8FA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F6DB3D-2177-C64A-42D5-F19F6F0A3F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92BD67-5C7C-7774-3DCC-264538236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188B-10C9-4C6B-87B3-859B6AA2958D}" type="datetimeFigureOut">
              <a:rPr lang="en-AU" smtClean="0"/>
              <a:t>25/05/2026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B7AAF3-9BC2-9D58-3DEE-385171CF0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58D8A6-9249-699D-ABE8-370087198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21BB-7DDC-461F-9374-D46533751E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708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1D631-3F7E-A268-349E-8BDB6B625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9E75B0-F89A-C956-CC6B-B741EB1A3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188B-10C9-4C6B-87B3-859B6AA2958D}" type="datetimeFigureOut">
              <a:rPr lang="en-AU" smtClean="0"/>
              <a:t>25/05/2026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F5362-6209-2C05-18C3-C04619C8B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35EC89-31AD-2C29-C06E-81CA966ED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21BB-7DDC-461F-9374-D46533751E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162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58992B-C742-EFA7-5E7A-C69788C48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188B-10C9-4C6B-87B3-859B6AA2958D}" type="datetimeFigureOut">
              <a:rPr lang="en-AU" smtClean="0"/>
              <a:t>25/05/2026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253F8E-8107-5B66-6BCA-163ED131B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092D4-145B-9EF1-426D-A082CBF20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21BB-7DDC-461F-9374-D46533751E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517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83AD1-3091-BFA8-3A4C-419CDF425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723A1-13A8-7C2D-D9CE-A610644CB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3846C-1F37-099A-603C-362313278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DE633C-DD9F-BC96-A804-8A8A06824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188B-10C9-4C6B-87B3-859B6AA2958D}" type="datetimeFigureOut">
              <a:rPr lang="en-AU" smtClean="0"/>
              <a:t>25/05/2026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646E58-9331-704B-81CC-8D238D3AA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FA14D-2261-D762-1314-B6639F4C7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21BB-7DDC-461F-9374-D46533751E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279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37929-E8C3-AB90-1E58-E0CF4919C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5495A2-09F8-48B1-E1DC-BACCD5B98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0555D-22EF-0218-2A40-F1D042E63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ECB893-C740-B6D9-4E63-64B510E93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188B-10C9-4C6B-87B3-859B6AA2958D}" type="datetimeFigureOut">
              <a:rPr lang="en-AU" smtClean="0"/>
              <a:t>25/05/2026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7ED6A-59CA-9023-F651-8FCEFAAD5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EAD07-54D5-7D3A-6D71-5E4D4BC9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21BB-7DDC-461F-9374-D46533751E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80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DADE27-02A4-BEF7-6B6E-FB531AF59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3CBA2-5117-E178-0C14-39DFE92BB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6388B-F963-C2AB-49D5-D30FDEF55A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86188B-10C9-4C6B-87B3-859B6AA2958D}" type="datetimeFigureOut">
              <a:rPr lang="en-AU" smtClean="0"/>
              <a:t>25/05/2026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B40FE-B954-6A27-6492-A09E57067D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5D144-3792-48A3-07FB-B21AB04DE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7B21BB-7DDC-461F-9374-D46533751E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770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1E9543-5236-5E12-7129-056EC07F4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51" y="1868342"/>
            <a:ext cx="4551918" cy="1232908"/>
          </a:xfrm>
        </p:spPr>
        <p:txBody>
          <a:bodyPr>
            <a:normAutofit fontScale="90000"/>
          </a:bodyPr>
          <a:lstStyle/>
          <a:p>
            <a:r>
              <a:rPr lang="en-AU" sz="3865"/>
              <a:t>Advance your career with AusIMM</a:t>
            </a:r>
            <a:endParaRPr lang="en-AU" sz="3865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4B549C-0F99-DB00-8023-F7D0041F01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4992" y="3316796"/>
            <a:ext cx="4662210" cy="7752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390" dirty="0"/>
              <a:t>Join our global community of over 16,000 resources professionals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83B9B7A8-F0C2-60BA-75AF-4852438FB40C}"/>
              </a:ext>
            </a:extLst>
          </p:cNvPr>
          <p:cNvSpPr txBox="1">
            <a:spLocks/>
          </p:cNvSpPr>
          <p:nvPr/>
        </p:nvSpPr>
        <p:spPr>
          <a:xfrm>
            <a:off x="850775" y="4307570"/>
            <a:ext cx="4550643" cy="642624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  <a:cs typeface="Poppins-Semibold"/>
              </a:defRPr>
            </a:lvl1pPr>
            <a:lvl2pPr marL="457200">
              <a:defRPr sz="2800">
                <a:latin typeface="Roboto" pitchFamily="2" charset="0"/>
                <a:ea typeface="Roboto" pitchFamily="2" charset="0"/>
                <a:cs typeface="Poppins-Light"/>
              </a:defRPr>
            </a:lvl2pPr>
            <a:lvl3pPr marL="914400">
              <a:defRPr sz="2800">
                <a:latin typeface="Roboto" pitchFamily="2" charset="0"/>
                <a:ea typeface="Roboto" pitchFamily="2" charset="0"/>
                <a:cs typeface="Poppins-Light"/>
              </a:defRPr>
            </a:lvl3pPr>
            <a:lvl4pPr marL="1371600">
              <a:defRPr sz="2800">
                <a:latin typeface="Roboto" pitchFamily="2" charset="0"/>
                <a:ea typeface="Roboto" pitchFamily="2" charset="0"/>
                <a:cs typeface="Poppins-Light"/>
              </a:defRPr>
            </a:lvl4pPr>
            <a:lvl5pPr marL="1828800">
              <a:defRPr sz="2800">
                <a:latin typeface="Roboto" pitchFamily="2" charset="0"/>
                <a:ea typeface="Roboto" pitchFamily="2" charset="0"/>
                <a:cs typeface="Poppins-Light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AU" sz="1968" kern="0" dirty="0">
                <a:solidFill>
                  <a:schemeClr val="bg1"/>
                </a:solidFill>
              </a:rPr>
              <a:t>ausimm.com/membership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4962A4-51C6-D5E1-CB09-0A06DEE8FF0A}"/>
              </a:ext>
            </a:extLst>
          </p:cNvPr>
          <p:cNvSpPr/>
          <p:nvPr/>
        </p:nvSpPr>
        <p:spPr>
          <a:xfrm>
            <a:off x="702551" y="5642482"/>
            <a:ext cx="1531332" cy="530420"/>
          </a:xfrm>
          <a:prstGeom prst="rect">
            <a:avLst/>
          </a:prstGeom>
          <a:solidFill>
            <a:srgbClr val="003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65"/>
          </a:p>
        </p:txBody>
      </p:sp>
      <p:pic>
        <p:nvPicPr>
          <p:cNvPr id="3" name="Picture 2" descr="A qr code on a black background&#10;&#10;AI-generated content may be incorrect.">
            <a:extLst>
              <a:ext uri="{FF2B5EF4-FFF2-40B4-BE49-F238E27FC236}">
                <a16:creationId xmlns:a16="http://schemas.microsoft.com/office/drawing/2014/main" id="{E4767BBF-E4FD-F907-828D-1C0F08589C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5" y="4628882"/>
            <a:ext cx="1735523" cy="175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12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91535615E7434AAC254F6DD7A30C98" ma:contentTypeVersion="21" ma:contentTypeDescription="Create a new document." ma:contentTypeScope="" ma:versionID="2a87ba99a1cc8dbc35e8e35afae88970">
  <xsd:schema xmlns:xsd="http://www.w3.org/2001/XMLSchema" xmlns:xs="http://www.w3.org/2001/XMLSchema" xmlns:p="http://schemas.microsoft.com/office/2006/metadata/properties" xmlns:ns2="38a5fc2a-bb63-4eab-a28b-7f3f406ddde9" xmlns:ns3="deb2f356-6b86-42f2-8a50-b1ee50974720" targetNamespace="http://schemas.microsoft.com/office/2006/metadata/properties" ma:root="true" ma:fieldsID="aa6428bd781e1630f183a2937f6efcd5" ns2:_="" ns3:_="">
    <xsd:import namespace="38a5fc2a-bb63-4eab-a28b-7f3f406ddde9"/>
    <xsd:import namespace="deb2f356-6b86-42f2-8a50-b1ee50974720"/>
    <xsd:element name="properties">
      <xsd:complexType>
        <xsd:sequence>
          <xsd:element name="documentManagement">
            <xsd:complexType>
              <xsd:all>
                <xsd:element ref="ns2:c08828ddcf05457e9e72cbc413b4bf93" minOccurs="0"/>
                <xsd:element ref="ns2:TaxCatchAll" minOccurs="0"/>
                <xsd:element ref="ns2:NavigatorClassification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a5fc2a-bb63-4eab-a28b-7f3f406ddde9" elementFormDefault="qualified">
    <xsd:import namespace="http://schemas.microsoft.com/office/2006/documentManagement/types"/>
    <xsd:import namespace="http://schemas.microsoft.com/office/infopath/2007/PartnerControls"/>
    <xsd:element name="c08828ddcf05457e9e72cbc413b4bf93" ma:index="9" nillable="true" ma:taxonomy="true" ma:internalName="c08828ddcf05457e9e72cbc413b4bf93" ma:taxonomyFieldName="aiSiteType" ma:displayName="Team Type" ma:default="" ma:fieldId="{c08828dd-cf05-457e-9e72-cbc413b4bf93}" ma:sspId="42e1a715-23f6-4b5e-904c-e5597a7407e2" ma:termSetId="fd5cf4ef-16fb-4733-b4a2-487bc2a939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9a0e1783-2a7b-4c61-84e7-24f87de2affc}" ma:internalName="TaxCatchAll" ma:showField="CatchAllData" ma:web="38a5fc2a-bb63-4eab-a28b-7f3f406ddd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avigatorClassification" ma:index="11" nillable="true" ma:displayName="Site Classification" ma:default="Functional" ma:hidden="true" ma:internalName="NavigatorClassification">
      <xsd:simpleType>
        <xsd:restriction base="dms:Text"/>
      </xsd:simple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2f356-6b86-42f2-8a50-b1ee509747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42e1a715-23f6-4b5e-904c-e5597a7407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2f356-6b86-42f2-8a50-b1ee50974720">
      <Terms xmlns="http://schemas.microsoft.com/office/infopath/2007/PartnerControls"/>
    </lcf76f155ced4ddcb4097134ff3c332f>
    <TaxCatchAll xmlns="38a5fc2a-bb63-4eab-a28b-7f3f406ddde9" xsi:nil="true"/>
    <NavigatorClassification xmlns="38a5fc2a-bb63-4eab-a28b-7f3f406ddde9">Functional</NavigatorClassification>
    <c08828ddcf05457e9e72cbc413b4bf93 xmlns="38a5fc2a-bb63-4eab-a28b-7f3f406ddde9">
      <Terms xmlns="http://schemas.microsoft.com/office/infopath/2007/PartnerControls"/>
    </c08828ddcf05457e9e72cbc413b4bf93>
  </documentManagement>
</p:properties>
</file>

<file path=customXml/itemProps1.xml><?xml version="1.0" encoding="utf-8"?>
<ds:datastoreItem xmlns:ds="http://schemas.openxmlformats.org/officeDocument/2006/customXml" ds:itemID="{1560B747-DE88-43F1-BDB6-2C2E2D7CBFFD}"/>
</file>

<file path=customXml/itemProps2.xml><?xml version="1.0" encoding="utf-8"?>
<ds:datastoreItem xmlns:ds="http://schemas.openxmlformats.org/officeDocument/2006/customXml" ds:itemID="{39E973FB-7E17-4F52-A03C-8B82AEA25DAE}"/>
</file>

<file path=customXml/itemProps3.xml><?xml version="1.0" encoding="utf-8"?>
<ds:datastoreItem xmlns:ds="http://schemas.openxmlformats.org/officeDocument/2006/customXml" ds:itemID="{2D0E92A2-97D6-46A0-97E9-27B1E43D732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Roboto</vt:lpstr>
      <vt:lpstr>Roboto Light</vt:lpstr>
      <vt:lpstr>Office Theme</vt:lpstr>
      <vt:lpstr>Advance your career with AusIMM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Nicola Nemaric</dc:creator>
  <cp:lastModifiedBy>Nicola Nemaric</cp:lastModifiedBy>
  <cp:revision>1</cp:revision>
  <dcterms:created xsi:type="dcterms:W3CDTF">2026-05-25T04:41:40Z</dcterms:created>
  <dcterms:modified xsi:type="dcterms:W3CDTF">2026-05-25T04:42:39Z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0x010100A291535615E7434AAC254F6DD7A30C98</vt:lpwstr>
  </property>
</Properties>
</file>