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0" r:id="rId5"/>
  </p:sldIdLst>
  <p:sldSz cx="17348200" cy="9753600"/>
  <p:notesSz cx="173482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>
          <p15:clr>
            <a:srgbClr val="A4A3A4"/>
          </p15:clr>
        </p15:guide>
        <p15:guide id="2" pos="546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C5"/>
    <a:srgbClr val="003A5D"/>
    <a:srgbClr val="4CB3C9"/>
    <a:srgbClr val="4CA4CF"/>
    <a:srgbClr val="8C949B"/>
    <a:srgbClr val="00C1D5"/>
    <a:srgbClr val="330072"/>
    <a:srgbClr val="F23457"/>
    <a:srgbClr val="252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98" y="28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72"/>
        <p:guide pos="546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Nemaric" userId="6c6767d3-c9f7-4d6b-b5be-f0a066d758ca" providerId="ADAL" clId="{1B98A4F4-58E7-4FB9-A0C4-28205959C586}"/>
    <pc:docChg chg="delSld">
      <pc:chgData name="Nicola Nemaric" userId="6c6767d3-c9f7-4d6b-b5be-f0a066d758ca" providerId="ADAL" clId="{1B98A4F4-58E7-4FB9-A0C4-28205959C586}" dt="2026-01-16T00:12:27.848" v="0" actId="47"/>
      <pc:docMkLst>
        <pc:docMk/>
      </pc:docMkLst>
      <pc:sldChg chg="del">
        <pc:chgData name="Nicola Nemaric" userId="6c6767d3-c9f7-4d6b-b5be-f0a066d758ca" providerId="ADAL" clId="{1B98A4F4-58E7-4FB9-A0C4-28205959C586}" dt="2026-01-16T00:12:27.848" v="0" actId="47"/>
        <pc:sldMkLst>
          <pc:docMk/>
          <pc:sldMk cId="2140164946" sldId="2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168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9826625" y="0"/>
            <a:ext cx="75168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8F360-178E-8047-BC70-2270354B5A2C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75168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9826625" y="9264650"/>
            <a:ext cx="75168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32CCF-7331-1D4E-9B69-E6F4C6387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6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26625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CEF92-1A63-4054-A83A-35F275A4D52B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46750" y="1219200"/>
            <a:ext cx="5854700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5138" y="4694238"/>
            <a:ext cx="1387792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26625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EB7CC-AF45-46AB-8334-C8634B4B9F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846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45A579-767D-374C-B51C-5F5DFE7354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2"/>
            <a:ext cx="17343966" cy="9755981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6"/>
            <a:ext cx="17339733" cy="975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762"/>
            <a:ext cx="17343960" cy="9755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6"/>
            <a:ext cx="17339733" cy="9753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1682F-B669-4B4F-92BA-6512E15A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9613A8-CB20-7F49-8A5F-BC2474F34D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87019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762"/>
            <a:ext cx="17343960" cy="97559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6"/>
            <a:ext cx="17339733" cy="9753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1682F-B669-4B4F-92BA-6512E15A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9613A8-CB20-7F49-8A5F-BC2474F34D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1340755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762"/>
            <a:ext cx="17343959" cy="97559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6"/>
            <a:ext cx="17339733" cy="9753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1682F-B669-4B4F-92BA-6512E15A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9613A8-CB20-7F49-8A5F-BC2474F34D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3825585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762"/>
            <a:ext cx="17343959" cy="9755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6"/>
            <a:ext cx="17339733" cy="9753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1682F-B669-4B4F-92BA-6512E15A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9613A8-CB20-7F49-8A5F-BC2474F34D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6493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4762"/>
            <a:ext cx="17343957" cy="9755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6"/>
            <a:ext cx="17339733" cy="9753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1682F-B669-4B4F-92BA-6512E15A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9613A8-CB20-7F49-8A5F-BC2474F34D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2760730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4762"/>
            <a:ext cx="17343957" cy="9755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6"/>
            <a:ext cx="17339733" cy="9753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1682F-B669-4B4F-92BA-6512E15A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9613A8-CB20-7F49-8A5F-BC2474F34D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386611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4762"/>
            <a:ext cx="17343955" cy="9755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6"/>
            <a:ext cx="17339733" cy="9753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1682F-B669-4B4F-92BA-6512E15A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9613A8-CB20-7F49-8A5F-BC2474F34D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979852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4762"/>
            <a:ext cx="17343955" cy="9755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6"/>
            <a:ext cx="17339733" cy="9753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1682F-B669-4B4F-92BA-6512E15A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9613A8-CB20-7F49-8A5F-BC2474F34D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3587427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4762"/>
            <a:ext cx="17343953" cy="9755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6"/>
            <a:ext cx="17339733" cy="9753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1682F-B669-4B4F-92BA-6512E15A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9613A8-CB20-7F49-8A5F-BC2474F34D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119221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" y="0"/>
            <a:ext cx="17339733" cy="9753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4D0F8E-4742-1048-A905-5F64DAEA2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298A9225-7C08-964D-A1C4-36799A655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2471112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38" t="3675" r="24231" b="119"/>
          <a:stretch/>
        </p:blipFill>
        <p:spPr>
          <a:xfrm>
            <a:off x="2197100" y="-8417"/>
            <a:ext cx="15424274" cy="9755981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339733" cy="975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626098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" y="0"/>
            <a:ext cx="17339733" cy="97535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17D286-2386-CE4D-B2DF-A19752547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308144B-2596-8D46-A860-BE3BA63F17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1449773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" y="0"/>
            <a:ext cx="17339733" cy="97535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252787"/>
            <a:ext cx="10287000" cy="2400657"/>
          </a:xfrm>
        </p:spPr>
        <p:txBody>
          <a:bodyPr vert="horz"/>
          <a:lstStyle>
            <a:lvl1pPr algn="l">
              <a:defRPr lang="en-AU" sz="3900" b="0" i="0" smtClean="0">
                <a:solidFill>
                  <a:srgbClr val="003A5D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Introdu</a:t>
            </a:r>
            <a:r>
              <a:rPr lang="en-AU">
                <a:solidFill>
                  <a:srgbClr val="003A5D"/>
                </a:solidFill>
                <a:effectLst/>
                <a:latin typeface="Roboto Light" pitchFamily="2" charset="0"/>
              </a:rPr>
              <a:t>ction </a:t>
            </a:r>
            <a:r>
              <a:rPr lang="en-AU" err="1">
                <a:solidFill>
                  <a:srgbClr val="003A5D"/>
                </a:solidFill>
                <a:effectLst/>
                <a:latin typeface="Roboto Light" pitchFamily="2" charset="0"/>
              </a:rPr>
              <a:t>ccus</a:t>
            </a:r>
            <a:r>
              <a:rPr lang="en-AU">
                <a:solidFill>
                  <a:srgbClr val="003A5D"/>
                </a:solidFill>
                <a:effectLst/>
                <a:latin typeface="Roboto Light" pitchFamily="2" charset="0"/>
              </a:rPr>
              <a:t> moles et </a:t>
            </a:r>
            <a:r>
              <a:rPr lang="en-AU" err="1">
                <a:solidFill>
                  <a:srgbClr val="003A5D"/>
                </a:solidFill>
                <a:effectLst/>
                <a:latin typeface="Roboto Light" pitchFamily="2" charset="0"/>
              </a:rPr>
              <a:t>explab</a:t>
            </a:r>
            <a:r>
              <a:rPr lang="en-AU">
                <a:solidFill>
                  <a:srgbClr val="003A5D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03A5D"/>
                </a:solidFill>
                <a:effectLst/>
                <a:latin typeface="Roboto Light" pitchFamily="2" charset="0"/>
              </a:rPr>
              <a:t>ipiditiaset</a:t>
            </a:r>
            <a:r>
              <a:rPr lang="en-AU">
                <a:solidFill>
                  <a:srgbClr val="003A5D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03A5D"/>
                </a:solidFill>
                <a:effectLst/>
                <a:latin typeface="Roboto Light" pitchFamily="2" charset="0"/>
              </a:rPr>
              <a:t>aspeles</a:t>
            </a:r>
            <a:r>
              <a:rPr lang="en-AU">
                <a:solidFill>
                  <a:srgbClr val="003A5D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03A5D"/>
                </a:solidFill>
                <a:effectLst/>
                <a:latin typeface="Roboto Light" pitchFamily="2" charset="0"/>
              </a:rPr>
              <a:t>era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erit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sandis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et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isitate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lictiatetus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.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Ipid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mo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volupic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illandu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ciusani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incto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dolorest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doluptis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cume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pr</a:t>
            </a:r>
            <a:endParaRPr lang="en-AU">
              <a:solidFill>
                <a:srgbClr val="0B3C5C"/>
              </a:solidFill>
              <a:effectLst/>
              <a:latin typeface="Roboto Light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4373F-C1C9-BA46-9DE1-F6D8AFD21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2286000"/>
            <a:ext cx="5562600" cy="685800"/>
          </a:xfrm>
        </p:spPr>
        <p:txBody>
          <a:bodyPr lIns="0" tIns="0" rIns="0" bIns="0">
            <a:noAutofit/>
          </a:bodyPr>
          <a:lstStyle>
            <a:lvl1pPr>
              <a:defRPr sz="50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Section heading </a:t>
            </a:r>
          </a:p>
        </p:txBody>
      </p:sp>
    </p:spTree>
    <p:extLst>
      <p:ext uri="{BB962C8B-B14F-4D97-AF65-F5344CB8AC3E}">
        <p14:creationId xmlns:p14="http://schemas.microsoft.com/office/powerpoint/2010/main" val="600812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" y="0"/>
            <a:ext cx="17339731" cy="975359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070333-C549-F341-BFC0-7149D1A107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2286000"/>
            <a:ext cx="4648200" cy="533400"/>
          </a:xfrm>
        </p:spPr>
        <p:txBody>
          <a:bodyPr lIns="0" tIns="0" rIns="0" bIns="0">
            <a:noAutofit/>
          </a:bodyPr>
          <a:lstStyle>
            <a:lvl1pPr>
              <a:defRPr sz="3200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2971800"/>
            <a:ext cx="15087600" cy="3733800"/>
          </a:xfrm>
        </p:spPr>
        <p:txBody>
          <a:bodyPr vert="horz" numCol="2" spcCol="432000"/>
          <a:lstStyle>
            <a:lvl1pPr algn="l">
              <a:spcBef>
                <a:spcPts val="0"/>
              </a:spcBef>
              <a:spcAft>
                <a:spcPts val="1500"/>
              </a:spcAft>
              <a:defRPr lang="en-AU" sz="3200" b="0" i="0" smtClean="0">
                <a:effectLst/>
              </a:defRPr>
            </a:lvl1pPr>
          </a:lstStyle>
          <a:p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Endi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de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nullese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dipsant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que most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laut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quia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eicident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et,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sedite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et vel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imincto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conet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q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voloria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solupturt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fuga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andae</a:t>
            </a:r>
            <a:b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Xercient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latiossi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dipsanderum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vendita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sincit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et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quis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serion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susam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qui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aut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esequi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a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nis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autam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niet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oasit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et es rest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exerci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blatatium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conse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il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milit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in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explabo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to et liberum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aolent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ecernatur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sunt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volut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eos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susam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qui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aut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esequi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a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nis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autam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niet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oasit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et es rest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exerci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blatatium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.</a:t>
            </a:r>
            <a:b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conse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il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milit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in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explabo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to et liberum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aolent</a:t>
            </a:r>
            <a:endParaRPr lang="en-AU">
              <a:solidFill>
                <a:srgbClr val="0B3C5C"/>
              </a:solidFill>
              <a:effectLst/>
              <a:latin typeface="Roboto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4373F-C1C9-BA46-9DE1-F6D8AFD21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990600"/>
            <a:ext cx="6781800" cy="685800"/>
          </a:xfrm>
        </p:spPr>
        <p:txBody>
          <a:bodyPr lIns="0" tIns="0" rIns="0" bIns="0">
            <a:noAutofit/>
          </a:bodyPr>
          <a:lstStyle>
            <a:lvl1pPr>
              <a:defRPr sz="43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</p:spTree>
    <p:extLst>
      <p:ext uri="{BB962C8B-B14F-4D97-AF65-F5344CB8AC3E}">
        <p14:creationId xmlns:p14="http://schemas.microsoft.com/office/powerpoint/2010/main" val="1674199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" y="0"/>
            <a:ext cx="17339731" cy="975359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070333-C549-F341-BFC0-7149D1A107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2286000"/>
            <a:ext cx="4648200" cy="533400"/>
          </a:xfrm>
        </p:spPr>
        <p:txBody>
          <a:bodyPr lIns="0" tIns="0" rIns="0" bIns="0">
            <a:noAutofit/>
          </a:bodyPr>
          <a:lstStyle>
            <a:lvl1pPr>
              <a:defRPr sz="3200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4373F-C1C9-BA46-9DE1-F6D8AFD21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990600"/>
            <a:ext cx="6781800" cy="685800"/>
          </a:xfrm>
        </p:spPr>
        <p:txBody>
          <a:bodyPr lIns="0" tIns="0" rIns="0" bIns="0">
            <a:noAutofit/>
          </a:bodyPr>
          <a:lstStyle>
            <a:lvl1pPr>
              <a:defRPr sz="43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</p:spTree>
    <p:extLst>
      <p:ext uri="{BB962C8B-B14F-4D97-AF65-F5344CB8AC3E}">
        <p14:creationId xmlns:p14="http://schemas.microsoft.com/office/powerpoint/2010/main" val="39132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&amp; Ch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" y="0"/>
            <a:ext cx="17339731" cy="975359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070333-C549-F341-BFC0-7149D1A107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2286000"/>
            <a:ext cx="4648200" cy="533400"/>
          </a:xfrm>
        </p:spPr>
        <p:txBody>
          <a:bodyPr lIns="0" tIns="0" rIns="0" bIns="0">
            <a:noAutofit/>
          </a:bodyPr>
          <a:lstStyle>
            <a:lvl1pPr>
              <a:defRPr sz="3200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2971800"/>
            <a:ext cx="7391400" cy="3939540"/>
          </a:xfrm>
        </p:spPr>
        <p:txBody>
          <a:bodyPr vert="horz" numCol="1" spcCol="432000"/>
          <a:lstStyle>
            <a:lvl1pPr algn="l">
              <a:spcBef>
                <a:spcPts val="0"/>
              </a:spcBef>
              <a:spcAft>
                <a:spcPts val="1500"/>
              </a:spcAft>
              <a:defRPr lang="en-AU" sz="3200" b="0" i="0" smtClean="0">
                <a:effectLst/>
              </a:defRPr>
            </a:lvl1pPr>
          </a:lstStyle>
          <a:p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Endi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de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nullese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dipsant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que most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laut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quia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eicident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et,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sedite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et vel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imincto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conet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q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voloria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solupturt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fuga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andae</a:t>
            </a:r>
            <a:b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Xercient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latiossi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dipsanderum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vendita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sincit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et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quis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serion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susam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qui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aut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.</a:t>
            </a:r>
            <a:b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conse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il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milit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in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explabo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to et liberum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aolent</a:t>
            </a:r>
            <a:endParaRPr lang="en-AU">
              <a:solidFill>
                <a:srgbClr val="0B3C5C"/>
              </a:solidFill>
              <a:effectLst/>
              <a:latin typeface="Roboto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4373F-C1C9-BA46-9DE1-F6D8AFD21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990600"/>
            <a:ext cx="6781800" cy="685800"/>
          </a:xfrm>
        </p:spPr>
        <p:txBody>
          <a:bodyPr lIns="0" tIns="0" rIns="0" bIns="0">
            <a:noAutofit/>
          </a:bodyPr>
          <a:lstStyle>
            <a:lvl1pPr>
              <a:defRPr sz="43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E47E2BE0-C205-3E4E-8AAB-4EAE8C7A457B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83700" y="2438400"/>
            <a:ext cx="5791200" cy="4724400"/>
          </a:xfrm>
        </p:spPr>
        <p:txBody>
          <a:bodyPr/>
          <a:lstStyle>
            <a:lvl1pPr algn="ctr">
              <a:defRPr b="0" i="0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Insert chart</a:t>
            </a:r>
          </a:p>
        </p:txBody>
      </p:sp>
    </p:spTree>
    <p:extLst>
      <p:ext uri="{BB962C8B-B14F-4D97-AF65-F5344CB8AC3E}">
        <p14:creationId xmlns:p14="http://schemas.microsoft.com/office/powerpoint/2010/main" val="2726877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" y="1"/>
            <a:ext cx="17339731" cy="975359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4373F-C1C9-BA46-9DE1-F6D8AFD21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990600"/>
            <a:ext cx="6781800" cy="685800"/>
          </a:xfrm>
        </p:spPr>
        <p:txBody>
          <a:bodyPr lIns="0" tIns="0" rIns="0" bIns="0">
            <a:noAutofit/>
          </a:bodyPr>
          <a:lstStyle>
            <a:lvl1pPr>
              <a:defRPr sz="43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E47E2BE0-C205-3E4E-8AAB-4EAE8C7A457B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1130300" y="2438400"/>
            <a:ext cx="13944600" cy="5943600"/>
          </a:xfrm>
        </p:spPr>
        <p:txBody>
          <a:bodyPr/>
          <a:lstStyle>
            <a:lvl1pPr algn="ctr">
              <a:defRPr b="0" i="0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Insert chart</a:t>
            </a:r>
          </a:p>
        </p:txBody>
      </p:sp>
    </p:spTree>
    <p:extLst>
      <p:ext uri="{BB962C8B-B14F-4D97-AF65-F5344CB8AC3E}">
        <p14:creationId xmlns:p14="http://schemas.microsoft.com/office/powerpoint/2010/main" val="207297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2"/>
            <a:ext cx="17343966" cy="9755981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6"/>
            <a:ext cx="17339733" cy="975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198956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2"/>
            <a:ext cx="17343966" cy="9755980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6"/>
            <a:ext cx="17339733" cy="975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240840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762"/>
            <a:ext cx="17343964" cy="9755980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6"/>
            <a:ext cx="17339733" cy="975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235207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36"/>
            <a:ext cx="17339731" cy="9753599"/>
          </a:xfrm>
          <a:prstGeom prst="rect">
            <a:avLst/>
          </a:prstGeom>
        </p:spPr>
      </p:pic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24AA79D-5E18-D54E-BE06-FB83261309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6"/>
            <a:ext cx="17339733" cy="9753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07265AB-CEC7-D643-BE52-FCB527EF8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A1190AE-EC94-1547-84F2-79E0833DE8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131199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762"/>
            <a:ext cx="17343964" cy="9755979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6"/>
            <a:ext cx="17339733" cy="975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46827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4762"/>
            <a:ext cx="17343962" cy="9755979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6"/>
            <a:ext cx="17339733" cy="975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169697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4762"/>
            <a:ext cx="17343962" cy="9755978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6"/>
            <a:ext cx="17339733" cy="975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414888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8000" y="1600200"/>
            <a:ext cx="13830300" cy="805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chemeClr val="tx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98388" y="9070848"/>
            <a:ext cx="555142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7410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294D-C32F-4986-A016-BA6B19DED81B}" type="datetime1">
              <a:rPr lang="en-US" smtClean="0"/>
              <a:t>1/16/2026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90704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739899" y="2895600"/>
            <a:ext cx="13792201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8" r:id="rId4"/>
    <p:sldLayoutId id="2147483689" r:id="rId5"/>
    <p:sldLayoutId id="2147483672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673" r:id="rId19"/>
    <p:sldLayoutId id="2147483675" r:id="rId20"/>
    <p:sldLayoutId id="2147483674" r:id="rId21"/>
    <p:sldLayoutId id="2147483677" r:id="rId22"/>
    <p:sldLayoutId id="2147483678" r:id="rId23"/>
    <p:sldLayoutId id="2147483679" r:id="rId24"/>
    <p:sldLayoutId id="2147483680" r:id="rId2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sz="3200" b="1">
          <a:latin typeface="Poppins-Semibold"/>
          <a:ea typeface="+mn-ea"/>
          <a:cs typeface="Poppins-Semibold"/>
        </a:defRPr>
      </a:lvl1pPr>
      <a:lvl2pPr marL="457200">
        <a:defRPr sz="2800">
          <a:latin typeface="Poppins-Light"/>
          <a:ea typeface="+mn-ea"/>
          <a:cs typeface="Poppins-Light"/>
        </a:defRPr>
      </a:lvl2pPr>
      <a:lvl3pPr marL="914400">
        <a:defRPr sz="2800">
          <a:latin typeface="Poppins-Light"/>
          <a:ea typeface="+mn-ea"/>
          <a:cs typeface="Poppins-Light"/>
        </a:defRPr>
      </a:lvl3pPr>
      <a:lvl4pPr marL="1371600">
        <a:defRPr sz="2800">
          <a:latin typeface="Poppins-Light"/>
          <a:ea typeface="+mn-ea"/>
          <a:cs typeface="Poppins-Light"/>
        </a:defRPr>
      </a:lvl4pPr>
      <a:lvl5pPr marL="1828800">
        <a:defRPr sz="2800">
          <a:latin typeface="Poppins-Light"/>
          <a:ea typeface="+mn-ea"/>
          <a:cs typeface="Poppins-Light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54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E03554-6CB0-9819-2CEE-C4A1F9F5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618" y="1760163"/>
            <a:ext cx="10287000" cy="600164"/>
          </a:xfrm>
        </p:spPr>
        <p:txBody>
          <a:bodyPr/>
          <a:lstStyle/>
          <a:p>
            <a:r>
              <a:rPr lang="en-AU" dirty="0"/>
              <a:t>Become an AusIMM Member in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36B17-2E7F-D43C-F57A-AA32A0FCB3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9618" y="793376"/>
            <a:ext cx="10287000" cy="685800"/>
          </a:xfrm>
        </p:spPr>
        <p:txBody>
          <a:bodyPr/>
          <a:lstStyle/>
          <a:p>
            <a:r>
              <a:rPr lang="en-AU" dirty="0"/>
              <a:t>Kickstart your career in resources</a:t>
            </a:r>
          </a:p>
        </p:txBody>
      </p:sp>
      <p:pic>
        <p:nvPicPr>
          <p:cNvPr id="8" name="Picture 7" descr="A person in an orange shirt&#10;&#10;AI-generated content may be incorrect.">
            <a:extLst>
              <a:ext uri="{FF2B5EF4-FFF2-40B4-BE49-F238E27FC236}">
                <a16:creationId xmlns:a16="http://schemas.microsoft.com/office/drawing/2014/main" id="{59C45E7E-C767-E195-E398-B60562598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8" y="2641314"/>
            <a:ext cx="9613783" cy="4798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C922C0-A561-E391-6F2C-C66ACD03CFA4}"/>
              </a:ext>
            </a:extLst>
          </p:cNvPr>
          <p:cNvSpPr txBox="1"/>
          <p:nvPr/>
        </p:nvSpPr>
        <p:spPr>
          <a:xfrm>
            <a:off x="1203947" y="4870233"/>
            <a:ext cx="4288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 industry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Students Meets Industry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Enjoy free resources, technical webinars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Access student 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Showcase your postnominals (</a:t>
            </a:r>
            <a:r>
              <a:rPr lang="en-A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SAusIMM</a:t>
            </a: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Access to </a:t>
            </a:r>
            <a:r>
              <a:rPr lang="en-A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Prosple</a:t>
            </a: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job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Free to join using code Student2026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B9B17E-4EF5-62F5-991C-7BF02E4E78D2}"/>
              </a:ext>
            </a:extLst>
          </p:cNvPr>
          <p:cNvSpPr txBox="1"/>
          <p:nvPr/>
        </p:nvSpPr>
        <p:spPr>
          <a:xfrm>
            <a:off x="1148043" y="3286920"/>
            <a:ext cx="166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F589E-22DB-34EE-A9AB-97BB76888FCA}"/>
              </a:ext>
            </a:extLst>
          </p:cNvPr>
          <p:cNvSpPr txBox="1"/>
          <p:nvPr/>
        </p:nvSpPr>
        <p:spPr>
          <a:xfrm>
            <a:off x="6193118" y="3327026"/>
            <a:ext cx="166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Graduate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1B255-BBB7-E7EB-68D3-4306999FF759}"/>
              </a:ext>
            </a:extLst>
          </p:cNvPr>
          <p:cNvSpPr txBox="1"/>
          <p:nvPr/>
        </p:nvSpPr>
        <p:spPr>
          <a:xfrm>
            <a:off x="6279409" y="4726196"/>
            <a:ext cx="4288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New Professionals Network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Dedicated Resources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Graduate rates for conferences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Complimentary technical webinars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OneMine</a:t>
            </a: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Mentoring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GAusIMM</a:t>
            </a: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postnominal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Exclusive industry 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Access dedicated Mentoring Program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5E4DFD-AB41-07B9-ECB2-1F6633EB68BE}"/>
              </a:ext>
            </a:extLst>
          </p:cNvPr>
          <p:cNvSpPr txBox="1"/>
          <p:nvPr/>
        </p:nvSpPr>
        <p:spPr>
          <a:xfrm>
            <a:off x="1203947" y="4479551"/>
            <a:ext cx="421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3A5D"/>
                </a:solidFill>
              </a:rPr>
              <a:t>17 global Student Chapters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34817F-B6D1-FCC9-0281-1FCB61CF3F1E}"/>
              </a:ext>
            </a:extLst>
          </p:cNvPr>
          <p:cNvSpPr txBox="1"/>
          <p:nvPr/>
        </p:nvSpPr>
        <p:spPr>
          <a:xfrm>
            <a:off x="1148042" y="3635295"/>
            <a:ext cx="2541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Beginning of pathway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41DD89-6200-1314-93CB-5D3750B8ECAF}"/>
              </a:ext>
            </a:extLst>
          </p:cNvPr>
          <p:cNvSpPr txBox="1"/>
          <p:nvPr/>
        </p:nvSpPr>
        <p:spPr>
          <a:xfrm>
            <a:off x="6193118" y="3662635"/>
            <a:ext cx="2541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1-2 years in industry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26A83AD-4082-6F8D-0357-45045CC2F774}"/>
              </a:ext>
            </a:extLst>
          </p:cNvPr>
          <p:cNvSpPr txBox="1">
            <a:spLocks/>
          </p:cNvSpPr>
          <p:nvPr/>
        </p:nvSpPr>
        <p:spPr>
          <a:xfrm>
            <a:off x="1049618" y="8085334"/>
            <a:ext cx="10287000" cy="60016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lang="en-AU" sz="3900" b="0" i="0" smtClean="0">
                <a:solidFill>
                  <a:srgbClr val="003A5D"/>
                </a:solidFill>
                <a:effectLst/>
                <a:latin typeface="Roboto" pitchFamily="2" charset="0"/>
                <a:ea typeface="Roboto" pitchFamily="2" charset="0"/>
                <a:cs typeface="Poppins"/>
              </a:defRPr>
            </a:lvl1pPr>
          </a:lstStyle>
          <a:p>
            <a:r>
              <a:rPr lang="en-AU" b="1" kern="0" dirty="0">
                <a:solidFill>
                  <a:srgbClr val="00A9C5"/>
                </a:solidFill>
              </a:rPr>
              <a:t>Get started at ausimm.com/membership</a:t>
            </a:r>
          </a:p>
        </p:txBody>
      </p:sp>
    </p:spTree>
    <p:extLst>
      <p:ext uri="{BB962C8B-B14F-4D97-AF65-F5344CB8AC3E}">
        <p14:creationId xmlns:p14="http://schemas.microsoft.com/office/powerpoint/2010/main" val="662087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91535615E7434AAC254F6DD7A30C98" ma:contentTypeVersion="21" ma:contentTypeDescription="Create a new document." ma:contentTypeScope="" ma:versionID="2a87ba99a1cc8dbc35e8e35afae88970">
  <xsd:schema xmlns:xsd="http://www.w3.org/2001/XMLSchema" xmlns:xs="http://www.w3.org/2001/XMLSchema" xmlns:p="http://schemas.microsoft.com/office/2006/metadata/properties" xmlns:ns2="38a5fc2a-bb63-4eab-a28b-7f3f406ddde9" xmlns:ns3="deb2f356-6b86-42f2-8a50-b1ee50974720" targetNamespace="http://schemas.microsoft.com/office/2006/metadata/properties" ma:root="true" ma:fieldsID="aa6428bd781e1630f183a2937f6efcd5" ns2:_="" ns3:_="">
    <xsd:import namespace="38a5fc2a-bb63-4eab-a28b-7f3f406ddde9"/>
    <xsd:import namespace="deb2f356-6b86-42f2-8a50-b1ee50974720"/>
    <xsd:element name="properties">
      <xsd:complexType>
        <xsd:sequence>
          <xsd:element name="documentManagement">
            <xsd:complexType>
              <xsd:all>
                <xsd:element ref="ns2:c08828ddcf05457e9e72cbc413b4bf93" minOccurs="0"/>
                <xsd:element ref="ns2:TaxCatchAll" minOccurs="0"/>
                <xsd:element ref="ns2:NavigatorClassification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5fc2a-bb63-4eab-a28b-7f3f406ddde9" elementFormDefault="qualified">
    <xsd:import namespace="http://schemas.microsoft.com/office/2006/documentManagement/types"/>
    <xsd:import namespace="http://schemas.microsoft.com/office/infopath/2007/PartnerControls"/>
    <xsd:element name="c08828ddcf05457e9e72cbc413b4bf93" ma:index="9" nillable="true" ma:taxonomy="true" ma:internalName="c08828ddcf05457e9e72cbc413b4bf93" ma:taxonomyFieldName="aiSiteType" ma:displayName="Team Type" ma:default="" ma:fieldId="{c08828dd-cf05-457e-9e72-cbc413b4bf93}" ma:sspId="42e1a715-23f6-4b5e-904c-e5597a7407e2" ma:termSetId="fd5cf4ef-16fb-4733-b4a2-487bc2a939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a0e1783-2a7b-4c61-84e7-24f87de2affc}" ma:internalName="TaxCatchAll" ma:showField="CatchAllData" ma:web="38a5fc2a-bb63-4eab-a28b-7f3f406ddd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avigatorClassification" ma:index="11" nillable="true" ma:displayName="Site Classification" ma:default="Functional" ma:hidden="true" ma:internalName="NavigatorClassification">
      <xsd:simpleType>
        <xsd:restriction base="dms:Text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2f356-6b86-42f2-8a50-b1ee509747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2e1a715-23f6-4b5e-904c-e5597a7407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a5fc2a-bb63-4eab-a28b-7f3f406ddde9" xsi:nil="true"/>
    <lcf76f155ced4ddcb4097134ff3c332f xmlns="deb2f356-6b86-42f2-8a50-b1ee50974720">
      <Terms xmlns="http://schemas.microsoft.com/office/infopath/2007/PartnerControls"/>
    </lcf76f155ced4ddcb4097134ff3c332f>
    <NavigatorClassification xmlns="38a5fc2a-bb63-4eab-a28b-7f3f406ddde9">Functional</NavigatorClassification>
    <c08828ddcf05457e9e72cbc413b4bf93 xmlns="38a5fc2a-bb63-4eab-a28b-7f3f406ddde9">
      <Terms xmlns="http://schemas.microsoft.com/office/infopath/2007/PartnerControls"/>
    </c08828ddcf05457e9e72cbc413b4bf93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8F2354-A034-4842-AEA0-B8C8A3FEDAC7}"/>
</file>

<file path=customXml/itemProps2.xml><?xml version="1.0" encoding="utf-8"?>
<ds:datastoreItem xmlns:ds="http://schemas.openxmlformats.org/officeDocument/2006/customXml" ds:itemID="{359C78EF-E2AA-42F9-8722-A92E70A2EF30}">
  <ds:schemaRefs>
    <ds:schemaRef ds:uri="bcd48048-2cb5-4fb0-bd52-c45216355667"/>
    <ds:schemaRef ds:uri="f2e2233d-7f40-4c56-86df-9334e5330e2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F57356B-BC75-4B4E-9703-97675BA451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92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Poppins</vt:lpstr>
      <vt:lpstr>Poppins-Light</vt:lpstr>
      <vt:lpstr>Poppins-Semibold</vt:lpstr>
      <vt:lpstr>Roboto</vt:lpstr>
      <vt:lpstr>Roboto Light</vt:lpstr>
      <vt:lpstr>Roboto Medium</vt:lpstr>
      <vt:lpstr>Office Theme</vt:lpstr>
      <vt:lpstr>Become an AusIMM Member in 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Novated Leasing Overview</dc:title>
  <dc:creator>Elise Brown</dc:creator>
  <cp:lastModifiedBy>Nicola Nemaric</cp:lastModifiedBy>
  <cp:revision>3</cp:revision>
  <dcterms:created xsi:type="dcterms:W3CDTF">2018-03-22T03:38:34Z</dcterms:created>
  <dcterms:modified xsi:type="dcterms:W3CDTF">2026-01-16T00:12:29Z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2018-03-22T00:00:00Z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2018-03-22T00:00:00Z</vt:filetime>
  </property>
  <property fmtid="{D5CDD505-2E9C-101B-9397-08002B2CF9AE}" pid="5" name="ContentTypeId">
    <vt:lpwstr>0x010100A291535615E7434AAC254F6DD7A30C98</vt:lpwstr>
  </property>
  <property fmtid="{D5CDD505-2E9C-101B-9397-08002B2CF9AE}" pid="6" name="MediaServiceImageTags">
    <vt:lpwstr/>
  </property>
  <property fmtid="{D5CDD505-2E9C-101B-9397-08002B2CF9AE}" pid="7" name="aiSiteType">
    <vt:lpwstr/>
  </property>
</Properties>
</file>